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EMPILHADEIRA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252239" y="617473"/>
            <a:ext cx="547260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Conteúdo curricular do PGS-Equipamentos Móveis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Introdução: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Classificação das empilhadeiras: combustível, tamanho, aplicação;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Estabilidade Frontal: ponto de apoio, princípio da alavanca;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Estabilidade Lateral: centro de gravidade, base, centro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Partes da Empilhadeira: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Motor, transmissão, embreagem, diferencial, chassis e contrapeso,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sistema hidráulico, sistema de elevação, pneus, comandos e instrumentos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do painel.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Regras de Operação conforme NR-11 do Min. Trabalho: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Regras Básicas de Operação, regras para partida da máquina (7 pontos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 manutenção diária), operação em rampas, frente e ré, corredor estreito,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regras p/ manobrabilidade, obstáculos (terrestres e aéreos), parada 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estacionamento, operação com cargas (cargas pequenas, médias, grande, </a:t>
            </a:r>
            <a:r>
              <a:rPr lang="pt-BR" sz="1100" b="0" i="0" u="none" strike="noStrike" baseline="0" dirty="0">
                <a:latin typeface="CIDFont+F1"/>
              </a:rPr>
              <a:t>cilíndricas, especiais), técnicas de empilhamento, desempilhamento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transporte de carga e com cargas especiais.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Regras Básicas de Segurança: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Conforme NR11, ex.: não transportar pessoas, mantenha braços e pernas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no compartimento do operador, etc.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11 - Transporte, Movimentação, Armazenagem e Manuseio de Materiais.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2482</TotalTime>
  <Words>353</Words>
  <Application>Microsoft Office PowerPoint</Application>
  <PresentationFormat>Personalizar</PresentationFormat>
  <Paragraphs>50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362</cp:revision>
  <cp:lastPrinted>2023-01-18T11:46:20Z</cp:lastPrinted>
  <dcterms:created xsi:type="dcterms:W3CDTF">1996-09-21T19:33:27Z</dcterms:created>
  <dcterms:modified xsi:type="dcterms:W3CDTF">2024-08-19T19:38:08Z</dcterms:modified>
</cp:coreProperties>
</file>